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332657"/>
            <a:ext cx="2808312" cy="1008111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Прокуратура Медвенского района  Курской области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628800"/>
            <a:ext cx="4392488" cy="20162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Наркотики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это тюрьма.</a:t>
            </a:r>
          </a:p>
          <a:p>
            <a:pPr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Наркоман готов на все ради дозы .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Незаконные торговля и распространение наркотиков-это преступления, за совершение которых 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следует неминуемое  наказание до 20 лет лишения свободы </a:t>
            </a: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(ст. 228.1 УК РФ)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2040" y="404664"/>
            <a:ext cx="2843808" cy="93610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Администрация Медвенского района  Курской области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5152" y="1700808"/>
            <a:ext cx="4330824" cy="23042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228 УК  РФ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Незаконные приобретение, хранение, перевозка, изготовление, переработка наркотических средств, психотропных веществ или их аналогов, а также незаконные приобретение, хранение, перевозка растений, содержащих наркотические средства или психотропные вещества, либо их частей, содержащих наркотические средства или психотропные вещества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наказывается лишением свободы до 15 лет.</a:t>
            </a:r>
          </a:p>
          <a:p>
            <a:endParaRPr lang="ru-RU" sz="1200" dirty="0"/>
          </a:p>
        </p:txBody>
      </p:sp>
      <p:pic>
        <p:nvPicPr>
          <p:cNvPr id="1026" name="Picture 2" descr="C:\Users\Рус\Desktop\dOc-i_xsM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907704" cy="1494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Рус\Desktop\56526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8770" y="0"/>
            <a:ext cx="1265229" cy="16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Рус\Desktop\be73d89229e552c6c76f51f493c5ad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005064"/>
            <a:ext cx="4104456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106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</dc:creator>
  <cp:lastModifiedBy>KDN</cp:lastModifiedBy>
  <cp:revision>8</cp:revision>
  <dcterms:created xsi:type="dcterms:W3CDTF">2019-11-08T09:59:19Z</dcterms:created>
  <dcterms:modified xsi:type="dcterms:W3CDTF">2019-11-08T12:12:46Z</dcterms:modified>
</cp:coreProperties>
</file>